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3"/>
  </p:notesMasterIdLst>
  <p:sldIdLst>
    <p:sldId id="256" r:id="rId2"/>
    <p:sldId id="257" r:id="rId3"/>
    <p:sldId id="283" r:id="rId4"/>
    <p:sldId id="281" r:id="rId5"/>
    <p:sldId id="282" r:id="rId6"/>
    <p:sldId id="258" r:id="rId7"/>
    <p:sldId id="259" r:id="rId8"/>
    <p:sldId id="260" r:id="rId9"/>
    <p:sldId id="263" r:id="rId10"/>
    <p:sldId id="284" r:id="rId11"/>
    <p:sldId id="289" r:id="rId12"/>
    <p:sldId id="265" r:id="rId13"/>
    <p:sldId id="286" r:id="rId14"/>
    <p:sldId id="287" r:id="rId15"/>
    <p:sldId id="299" r:id="rId16"/>
    <p:sldId id="297" r:id="rId17"/>
    <p:sldId id="300" r:id="rId18"/>
    <p:sldId id="301" r:id="rId19"/>
    <p:sldId id="296" r:id="rId20"/>
    <p:sldId id="298" r:id="rId21"/>
    <p:sldId id="295" r:id="rId22"/>
    <p:sldId id="302" r:id="rId23"/>
    <p:sldId id="303" r:id="rId24"/>
    <p:sldId id="304" r:id="rId25"/>
    <p:sldId id="305" r:id="rId26"/>
    <p:sldId id="306" r:id="rId27"/>
    <p:sldId id="307" r:id="rId28"/>
    <p:sldId id="271" r:id="rId29"/>
    <p:sldId id="308" r:id="rId30"/>
    <p:sldId id="277" r:id="rId31"/>
    <p:sldId id="278" r:id="rId32"/>
  </p:sldIdLst>
  <p:sldSz cx="12192000" cy="6858000"/>
  <p:notesSz cx="6858000" cy="9144000"/>
  <p:embeddedFontLst>
    <p:embeddedFont>
      <p:font typeface="Abril Fatface" panose="02000503000000020003" pitchFamily="2" charset="0"/>
      <p:regular r:id="rId34"/>
    </p:embeddedFont>
    <p:embeddedFont>
      <p:font typeface="Aldrich" panose="02000000000000000000" pitchFamily="2" charset="0"/>
      <p:regular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Mono" panose="00000009000000000000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69" d="100"/>
          <a:sy n="69" d="100"/>
        </p:scale>
        <p:origin x="40" y="2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nir, Alexander [BWIIL]" userId="77e55efa-7b85-4a57-be17-64e7210cf4bb" providerId="ADAL" clId="{DF244158-D6E2-4DCE-A691-44BEBC7D49CA}"/>
    <pc:docChg chg="undo custSel addSld delSld modSld sldOrd">
      <pc:chgData name="Kushnir, Alexander [BWIIL]" userId="77e55efa-7b85-4a57-be17-64e7210cf4bb" providerId="ADAL" clId="{DF244158-D6E2-4DCE-A691-44BEBC7D49CA}" dt="2024-06-13T17:11:59.111" v="4072" actId="1076"/>
      <pc:docMkLst>
        <pc:docMk/>
      </pc:docMkLst>
      <pc:sldChg chg="modSp mod">
        <pc:chgData name="Kushnir, Alexander [BWIIL]" userId="77e55efa-7b85-4a57-be17-64e7210cf4bb" providerId="ADAL" clId="{DF244158-D6E2-4DCE-A691-44BEBC7D49CA}" dt="2024-06-12T21:31:53.374" v="2945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DF244158-D6E2-4DCE-A691-44BEBC7D49CA}" dt="2024-06-12T10:15:52.884" v="25" actId="20577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1:53.374" v="2945" actId="20577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38.436" v="1281" actId="20577"/>
          <ac:spMkLst>
            <pc:docMk/>
            <pc:sldMk cId="0" sldId="258"/>
            <ac:spMk id="40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55.868" v="1325" actId="20577"/>
          <ac:spMkLst>
            <pc:docMk/>
            <pc:sldMk cId="0" sldId="258"/>
            <ac:spMk id="401" creationId="{00000000-0000-0000-0000-000000000000}"/>
          </ac:spMkLst>
        </pc:spChg>
      </pc:sldChg>
      <pc:sldChg chg="mod modShow">
        <pc:chgData name="Kushnir, Alexander [BWIIL]" userId="77e55efa-7b85-4a57-be17-64e7210cf4bb" providerId="ADAL" clId="{DF244158-D6E2-4DCE-A691-44BEBC7D49CA}" dt="2024-06-13T16:51:23.433" v="3963" actId="729"/>
        <pc:sldMkLst>
          <pc:docMk/>
          <pc:sldMk cId="0" sldId="260"/>
        </pc:sldMkLst>
      </pc:sldChg>
      <pc:sldChg chg="modSp mod modAnim">
        <pc:chgData name="Kushnir, Alexander [BWIIL]" userId="77e55efa-7b85-4a57-be17-64e7210cf4bb" providerId="ADAL" clId="{DF244158-D6E2-4DCE-A691-44BEBC7D49CA}" dt="2024-06-13T16:53:19.105" v="3977"/>
        <pc:sldMkLst>
          <pc:docMk/>
          <pc:sldMk cId="0" sldId="263"/>
        </pc:sldMkLst>
        <pc:spChg chg="mod">
          <ac:chgData name="Kushnir, Alexander [BWIIL]" userId="77e55efa-7b85-4a57-be17-64e7210cf4bb" providerId="ADAL" clId="{DF244158-D6E2-4DCE-A691-44BEBC7D49CA}" dt="2024-06-13T16:52:48.877" v="3969" actId="1076"/>
          <ac:spMkLst>
            <pc:docMk/>
            <pc:sldMk cId="0" sldId="263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6:42.782" v="1344" actId="20577"/>
          <ac:spMkLst>
            <pc:docMk/>
            <pc:sldMk cId="0" sldId="263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2:39.425" v="3968" actId="1076"/>
          <ac:spMkLst>
            <pc:docMk/>
            <pc:sldMk cId="0" sldId="263"/>
            <ac:spMk id="446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6"/>
        </pc:sldMkLst>
      </pc:sldChg>
      <pc:sldChg chg="addSp delSp add del mod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7"/>
        </pc:sldMkLst>
        <pc:picChg chg="add del">
          <ac:chgData name="Kushnir, Alexander [BWIIL]" userId="77e55efa-7b85-4a57-be17-64e7210cf4bb" providerId="ADAL" clId="{DF244158-D6E2-4DCE-A691-44BEBC7D49CA}" dt="2024-06-12T21:14:03.256" v="2019" actId="478"/>
          <ac:picMkLst>
            <pc:docMk/>
            <pc:sldMk cId="0" sldId="267"/>
            <ac:picMk id="483" creationId="{00000000-0000-0000-0000-000000000000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8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9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0"/>
        </pc:sldMkLst>
      </pc:sldChg>
      <pc:sldChg chg="modSp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0" sldId="271"/>
        </pc:sldMkLst>
        <pc:spChg chg="mod">
          <ac:chgData name="Kushnir, Alexander [BWIIL]" userId="77e55efa-7b85-4a57-be17-64e7210cf4bb" providerId="ADAL" clId="{DF244158-D6E2-4DCE-A691-44BEBC7D49CA}" dt="2024-06-12T21:41:13.660" v="3887" actId="20577"/>
          <ac:spMkLst>
            <pc:docMk/>
            <pc:sldMk cId="0" sldId="271"/>
            <ac:spMk id="53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18.393" v="3425" actId="20577"/>
          <ac:spMkLst>
            <pc:docMk/>
            <pc:sldMk cId="0" sldId="271"/>
            <ac:spMk id="5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38.301" v="3828" actId="20577"/>
          <ac:spMkLst>
            <pc:docMk/>
            <pc:sldMk cId="0" sldId="271"/>
            <ac:spMk id="5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42.157" v="3599" actId="20577"/>
          <ac:spMkLst>
            <pc:docMk/>
            <pc:sldMk cId="0" sldId="271"/>
            <ac:spMk id="5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2.427" v="3471" actId="20577"/>
          <ac:spMkLst>
            <pc:docMk/>
            <pc:sldMk cId="0" sldId="271"/>
            <ac:spMk id="5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32.071" v="3592" actId="20577"/>
          <ac:spMkLst>
            <pc:docMk/>
            <pc:sldMk cId="0" sldId="271"/>
            <ac:spMk id="5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2.179" v="3674" actId="20577"/>
          <ac:spMkLst>
            <pc:docMk/>
            <pc:sldMk cId="0" sldId="271"/>
            <ac:spMk id="5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8.359" v="3477" actId="20577"/>
          <ac:spMkLst>
            <pc:docMk/>
            <pc:sldMk cId="0" sldId="271"/>
            <ac:spMk id="546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6.396" v="3683" actId="20577"/>
          <ac:spMkLst>
            <pc:docMk/>
            <pc:sldMk cId="0" sldId="271"/>
            <ac:spMk id="54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23.462" v="3788" actId="20577"/>
          <ac:spMkLst>
            <pc:docMk/>
            <pc:sldMk cId="0" sldId="271"/>
            <ac:spMk id="54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49.005" v="3515" actId="20577"/>
          <ac:spMkLst>
            <pc:docMk/>
            <pc:sldMk cId="0" sldId="271"/>
            <ac:spMk id="54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33.209" v="3768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24.315" v="3576" actId="20577"/>
          <ac:spMkLst>
            <pc:docMk/>
            <pc:sldMk cId="0" sldId="271"/>
            <ac:spMk id="551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2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3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4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5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6"/>
        </pc:sldMkLst>
      </pc:sldChg>
      <pc:sldChg chg="addSp delSp modSp mod">
        <pc:chgData name="Kushnir, Alexander [BWIIL]" userId="77e55efa-7b85-4a57-be17-64e7210cf4bb" providerId="ADAL" clId="{DF244158-D6E2-4DCE-A691-44BEBC7D49CA}" dt="2024-06-12T21:47:25.686" v="3937" actId="1076"/>
        <pc:sldMkLst>
          <pc:docMk/>
          <pc:sldMk cId="0" sldId="277"/>
        </pc:sldMkLst>
        <pc:spChg chg="add del">
          <ac:chgData name="Kushnir, Alexander [BWIIL]" userId="77e55efa-7b85-4a57-be17-64e7210cf4bb" providerId="ADAL" clId="{DF244158-D6E2-4DCE-A691-44BEBC7D49CA}" dt="2024-06-12T21:46:39.375" v="3932" actId="478"/>
          <ac:spMkLst>
            <pc:docMk/>
            <pc:sldMk cId="0" sldId="277"/>
            <ac:spMk id="855" creationId="{00000000-0000-0000-0000-000000000000}"/>
          </ac:spMkLst>
        </pc:spChg>
        <pc:spChg chg="add del">
          <ac:chgData name="Kushnir, Alexander [BWIIL]" userId="77e55efa-7b85-4a57-be17-64e7210cf4bb" providerId="ADAL" clId="{DF244158-D6E2-4DCE-A691-44BEBC7D49CA}" dt="2024-06-12T21:46:36.476" v="3931" actId="478"/>
          <ac:spMkLst>
            <pc:docMk/>
            <pc:sldMk cId="0" sldId="277"/>
            <ac:spMk id="86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7:25.686" v="3937" actId="1076"/>
          <ac:spMkLst>
            <pc:docMk/>
            <pc:sldMk cId="0" sldId="277"/>
            <ac:spMk id="861" creationId="{00000000-0000-0000-0000-000000000000}"/>
          </ac:spMkLst>
        </pc:spChg>
        <pc:grpChg chg="add del">
          <ac:chgData name="Kushnir, Alexander [BWIIL]" userId="77e55efa-7b85-4a57-be17-64e7210cf4bb" providerId="ADAL" clId="{DF244158-D6E2-4DCE-A691-44BEBC7D49CA}" dt="2024-06-12T21:46:41.026" v="3933" actId="478"/>
          <ac:grpSpMkLst>
            <pc:docMk/>
            <pc:sldMk cId="0" sldId="277"/>
            <ac:grpSpMk id="856" creationId="{00000000-0000-0000-0000-000000000000}"/>
          </ac:grpSpMkLst>
        </pc:grpChg>
        <pc:picChg chg="add del mod">
          <ac:chgData name="Kushnir, Alexander [BWIIL]" userId="77e55efa-7b85-4a57-be17-64e7210cf4bb" providerId="ADAL" clId="{DF244158-D6E2-4DCE-A691-44BEBC7D49CA}" dt="2024-06-12T21:45:40.205" v="3925" actId="22"/>
          <ac:picMkLst>
            <pc:docMk/>
            <pc:sldMk cId="0" sldId="277"/>
            <ac:picMk id="3" creationId="{7E81B697-AFE1-274A-8D81-24035D1E5615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7:37.354" v="3938" actId="47"/>
        <pc:sldMkLst>
          <pc:docMk/>
          <pc:sldMk cId="0" sldId="279"/>
        </pc:sldMkLst>
      </pc:sldChg>
      <pc:sldChg chg="del">
        <pc:chgData name="Kushnir, Alexander [BWIIL]" userId="77e55efa-7b85-4a57-be17-64e7210cf4bb" providerId="ADAL" clId="{DF244158-D6E2-4DCE-A691-44BEBC7D49CA}" dt="2024-06-12T21:47:51.269" v="3939" actId="47"/>
        <pc:sldMkLst>
          <pc:docMk/>
          <pc:sldMk cId="0" sldId="280"/>
        </pc:sldMkLst>
      </pc:sldChg>
      <pc:sldChg chg="addSp delSp modSp mod">
        <pc:chgData name="Kushnir, Alexander [BWIIL]" userId="77e55efa-7b85-4a57-be17-64e7210cf4bb" providerId="ADAL" clId="{DF244158-D6E2-4DCE-A691-44BEBC7D49CA}" dt="2024-06-13T16:45:20.157" v="3952" actId="27614"/>
        <pc:sldMkLst>
          <pc:docMk/>
          <pc:sldMk cId="3635873201" sldId="281"/>
        </pc:sldMkLst>
        <pc:picChg chg="add del mod">
          <ac:chgData name="Kushnir, Alexander [BWIIL]" userId="77e55efa-7b85-4a57-be17-64e7210cf4bb" providerId="ADAL" clId="{DF244158-D6E2-4DCE-A691-44BEBC7D49CA}" dt="2024-06-13T16:45:11.920" v="3948" actId="478"/>
          <ac:picMkLst>
            <pc:docMk/>
            <pc:sldMk cId="3635873201" sldId="281"/>
            <ac:picMk id="3" creationId="{830FC675-18FD-0A0E-27C1-9CF0634B1F5E}"/>
          </ac:picMkLst>
        </pc:picChg>
        <pc:picChg chg="del">
          <ac:chgData name="Kushnir, Alexander [BWIIL]" userId="77e55efa-7b85-4a57-be17-64e7210cf4bb" providerId="ADAL" clId="{DF244158-D6E2-4DCE-A691-44BEBC7D49CA}" dt="2024-06-13T16:44:25.780" v="3943" actId="478"/>
          <ac:picMkLst>
            <pc:docMk/>
            <pc:sldMk cId="3635873201" sldId="281"/>
            <ac:picMk id="4" creationId="{C44FCBBB-3C59-0D81-1373-9ADF6A093AF8}"/>
          </ac:picMkLst>
        </pc:picChg>
        <pc:picChg chg="add mod">
          <ac:chgData name="Kushnir, Alexander [BWIIL]" userId="77e55efa-7b85-4a57-be17-64e7210cf4bb" providerId="ADAL" clId="{DF244158-D6E2-4DCE-A691-44BEBC7D49CA}" dt="2024-06-13T16:45:20.157" v="3952" actId="27614"/>
          <ac:picMkLst>
            <pc:docMk/>
            <pc:sldMk cId="3635873201" sldId="281"/>
            <ac:picMk id="6" creationId="{8FE799B9-AF47-CD59-B0E8-764980D06D6C}"/>
          </ac:picMkLst>
        </pc:picChg>
      </pc:sldChg>
      <pc:sldChg chg="addSp delSp modSp mod">
        <pc:chgData name="Kushnir, Alexander [BWIIL]" userId="77e55efa-7b85-4a57-be17-64e7210cf4bb" providerId="ADAL" clId="{DF244158-D6E2-4DCE-A691-44BEBC7D49CA}" dt="2024-06-13T16:51:07.586" v="3962" actId="1036"/>
        <pc:sldMkLst>
          <pc:docMk/>
          <pc:sldMk cId="3371334162" sldId="282"/>
        </pc:sldMkLst>
        <pc:picChg chg="del">
          <ac:chgData name="Kushnir, Alexander [BWIIL]" userId="77e55efa-7b85-4a57-be17-64e7210cf4bb" providerId="ADAL" clId="{DF244158-D6E2-4DCE-A691-44BEBC7D49CA}" dt="2024-06-13T16:48:37.683" v="3953" actId="478"/>
          <ac:picMkLst>
            <pc:docMk/>
            <pc:sldMk cId="3371334162" sldId="282"/>
            <ac:picMk id="3" creationId="{84A0B008-5B60-7EB6-F453-3155A251B8C2}"/>
          </ac:picMkLst>
        </pc:picChg>
        <pc:picChg chg="add mod">
          <ac:chgData name="Kushnir, Alexander [BWIIL]" userId="77e55efa-7b85-4a57-be17-64e7210cf4bb" providerId="ADAL" clId="{DF244158-D6E2-4DCE-A691-44BEBC7D49CA}" dt="2024-06-13T16:51:07.586" v="3962" actId="1036"/>
          <ac:picMkLst>
            <pc:docMk/>
            <pc:sldMk cId="3371334162" sldId="282"/>
            <ac:picMk id="4" creationId="{2F116885-FACE-1669-C95C-A5898CB6B96D}"/>
          </ac:picMkLst>
        </pc:picChg>
      </pc:sldChg>
      <pc:sldChg chg="modSp mod modAnim">
        <pc:chgData name="Kushnir, Alexander [BWIIL]" userId="77e55efa-7b85-4a57-be17-64e7210cf4bb" providerId="ADAL" clId="{DF244158-D6E2-4DCE-A691-44BEBC7D49CA}" dt="2024-06-13T16:55:03.962" v="3989" actId="1076"/>
        <pc:sldMkLst>
          <pc:docMk/>
          <pc:sldMk cId="939830491" sldId="284"/>
        </pc:sldMkLst>
        <pc:spChg chg="mod">
          <ac:chgData name="Kushnir, Alexander [BWIIL]" userId="77e55efa-7b85-4a57-be17-64e7210cf4bb" providerId="ADAL" clId="{DF244158-D6E2-4DCE-A691-44BEBC7D49CA}" dt="2024-06-13T16:55:03.962" v="3989" actId="1076"/>
          <ac:spMkLst>
            <pc:docMk/>
            <pc:sldMk cId="939830491" sldId="28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4:57.821" v="3988" actId="1076"/>
          <ac:spMkLst>
            <pc:docMk/>
            <pc:sldMk cId="939830491" sldId="284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1:48:02.819" v="3940" actId="47"/>
        <pc:sldMkLst>
          <pc:docMk/>
          <pc:sldMk cId="3299194735" sldId="285"/>
        </pc:sldMkLst>
      </pc:sldChg>
      <pc:sldChg chg="addSp delSp modSp mod modAnim">
        <pc:chgData name="Kushnir, Alexander [BWIIL]" userId="77e55efa-7b85-4a57-be17-64e7210cf4bb" providerId="ADAL" clId="{DF244158-D6E2-4DCE-A691-44BEBC7D49CA}" dt="2024-06-13T16:56:20" v="3994"/>
        <pc:sldMkLst>
          <pc:docMk/>
          <pc:sldMk cId="1939819391" sldId="287"/>
        </pc:sldMkLst>
        <pc:picChg chg="add del mod">
          <ac:chgData name="Kushnir, Alexander [BWIIL]" userId="77e55efa-7b85-4a57-be17-64e7210cf4bb" providerId="ADAL" clId="{DF244158-D6E2-4DCE-A691-44BEBC7D49CA}" dt="2024-06-12T21:11:19.347" v="1992" actId="478"/>
          <ac:picMkLst>
            <pc:docMk/>
            <pc:sldMk cId="1939819391" sldId="287"/>
            <ac:picMk id="4" creationId="{0B35B98A-018B-7D80-933E-A269D3481C50}"/>
          </ac:picMkLst>
        </pc:picChg>
        <pc:picChg chg="mod">
          <ac:chgData name="Kushnir, Alexander [BWIIL]" userId="77e55efa-7b85-4a57-be17-64e7210cf4bb" providerId="ADAL" clId="{DF244158-D6E2-4DCE-A691-44BEBC7D49CA}" dt="2024-06-12T21:10:48.355" v="1988" actId="14100"/>
          <ac:picMkLst>
            <pc:docMk/>
            <pc:sldMk cId="1939819391" sldId="287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1:12:40.864" v="2003" actId="1076"/>
          <ac:picMkLst>
            <pc:docMk/>
            <pc:sldMk cId="1939819391" sldId="287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2:43.022" v="2004" actId="1076"/>
          <ac:picMkLst>
            <pc:docMk/>
            <pc:sldMk cId="1939819391" sldId="287"/>
            <ac:picMk id="9" creationId="{E1C485ED-B73A-21C1-2748-FD2FB80A1A36}"/>
          </ac:picMkLst>
        </pc:picChg>
        <pc:picChg chg="add mod">
          <ac:chgData name="Kushnir, Alexander [BWIIL]" userId="77e55efa-7b85-4a57-be17-64e7210cf4bb" providerId="ADAL" clId="{DF244158-D6E2-4DCE-A691-44BEBC7D49CA}" dt="2024-06-12T21:12:49.516" v="2006" actId="1036"/>
          <ac:picMkLst>
            <pc:docMk/>
            <pc:sldMk cId="1939819391" sldId="287"/>
            <ac:picMk id="11" creationId="{CF03CE3B-6CFE-35FD-3AE3-CDCDB237672C}"/>
          </ac:picMkLst>
        </pc:picChg>
      </pc:sldChg>
      <pc:sldChg chg="modSp mod">
        <pc:chgData name="Kushnir, Alexander [BWIIL]" userId="77e55efa-7b85-4a57-be17-64e7210cf4bb" providerId="ADAL" clId="{DF244158-D6E2-4DCE-A691-44BEBC7D49CA}" dt="2024-06-12T20:32:15.198" v="1247" actId="20577"/>
        <pc:sldMkLst>
          <pc:docMk/>
          <pc:sldMk cId="772114635" sldId="289"/>
        </pc:sldMkLst>
        <pc:spChg chg="mod">
          <ac:chgData name="Kushnir, Alexander [BWIIL]" userId="77e55efa-7b85-4a57-be17-64e7210cf4bb" providerId="ADAL" clId="{DF244158-D6E2-4DCE-A691-44BEBC7D49CA}" dt="2024-06-12T20:32:15.198" v="1247" actId="20577"/>
          <ac:spMkLst>
            <pc:docMk/>
            <pc:sldMk cId="772114635" sldId="289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0:47:57.327" v="1428" actId="47"/>
        <pc:sldMkLst>
          <pc:docMk/>
          <pc:sldMk cId="1086142894" sldId="290"/>
        </pc:sldMkLst>
      </pc:sldChg>
      <pc:sldChg chg="del">
        <pc:chgData name="Kushnir, Alexander [BWIIL]" userId="77e55efa-7b85-4a57-be17-64e7210cf4bb" providerId="ADAL" clId="{DF244158-D6E2-4DCE-A691-44BEBC7D49CA}" dt="2024-06-12T20:31:50.539" v="1246" actId="47"/>
        <pc:sldMkLst>
          <pc:docMk/>
          <pc:sldMk cId="1614259617" sldId="291"/>
        </pc:sldMkLst>
      </pc:sldChg>
      <pc:sldChg chg="del mod modShow">
        <pc:chgData name="Kushnir, Alexander [BWIIL]" userId="77e55efa-7b85-4a57-be17-64e7210cf4bb" providerId="ADAL" clId="{DF244158-D6E2-4DCE-A691-44BEBC7D49CA}" dt="2024-06-12T21:48:05.923" v="3941" actId="47"/>
        <pc:sldMkLst>
          <pc:docMk/>
          <pc:sldMk cId="2649700488" sldId="292"/>
        </pc:sldMkLst>
      </pc:sldChg>
      <pc:sldChg chg="del">
        <pc:chgData name="Kushnir, Alexander [BWIIL]" userId="77e55efa-7b85-4a57-be17-64e7210cf4bb" providerId="ADAL" clId="{DF244158-D6E2-4DCE-A691-44BEBC7D49CA}" dt="2024-06-12T20:33:16.462" v="1251" actId="47"/>
        <pc:sldMkLst>
          <pc:docMk/>
          <pc:sldMk cId="2698751529" sldId="293"/>
        </pc:sldMkLst>
      </pc:sldChg>
      <pc:sldChg chg="modSp del mod modShow">
        <pc:chgData name="Kushnir, Alexander [BWIIL]" userId="77e55efa-7b85-4a57-be17-64e7210cf4bb" providerId="ADAL" clId="{DF244158-D6E2-4DCE-A691-44BEBC7D49CA}" dt="2024-06-12T21:48:07.851" v="3942" actId="47"/>
        <pc:sldMkLst>
          <pc:docMk/>
          <pc:sldMk cId="2048313525" sldId="294"/>
        </pc:sldMkLst>
        <pc:spChg chg="mod">
          <ac:chgData name="Kushnir, Alexander [BWIIL]" userId="77e55efa-7b85-4a57-be17-64e7210cf4bb" providerId="ADAL" clId="{DF244158-D6E2-4DCE-A691-44BEBC7D49CA}" dt="2024-06-12T20:25:01.397" v="860" actId="20577"/>
          <ac:spMkLst>
            <pc:docMk/>
            <pc:sldMk cId="2048313525" sldId="294"/>
            <ac:spMk id="444" creationId="{00000000-0000-0000-0000-000000000000}"/>
          </ac:spMkLst>
        </pc:spChg>
      </pc:sldChg>
      <pc:sldChg chg="addSp modSp mod ord modAnim">
        <pc:chgData name="Kushnir, Alexander [BWIIL]" userId="77e55efa-7b85-4a57-be17-64e7210cf4bb" providerId="ADAL" clId="{DF244158-D6E2-4DCE-A691-44BEBC7D49CA}" dt="2024-06-13T17:00:52.536" v="4023"/>
        <pc:sldMkLst>
          <pc:docMk/>
          <pc:sldMk cId="1548730307" sldId="295"/>
        </pc:sldMkLst>
        <pc:spChg chg="mod">
          <ac:chgData name="Kushnir, Alexander [BWIIL]" userId="77e55efa-7b85-4a57-be17-64e7210cf4bb" providerId="ADAL" clId="{DF244158-D6E2-4DCE-A691-44BEBC7D49CA}" dt="2024-06-12T20:12:41.204" v="622" actId="20577"/>
          <ac:spMkLst>
            <pc:docMk/>
            <pc:sldMk cId="1548730307" sldId="295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14:19.831" v="843" actId="20577"/>
          <ac:spMkLst>
            <pc:docMk/>
            <pc:sldMk cId="1548730307" sldId="295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0:13:17.802" v="667" actId="1076"/>
          <ac:picMkLst>
            <pc:docMk/>
            <pc:sldMk cId="1548730307" sldId="295"/>
            <ac:picMk id="3" creationId="{0260FABF-1E5F-54AF-0D48-F9491C7AF1D0}"/>
          </ac:picMkLst>
        </pc:picChg>
      </pc:sldChg>
      <pc:sldChg chg="add del">
        <pc:chgData name="Kushnir, Alexander [BWIIL]" userId="77e55efa-7b85-4a57-be17-64e7210cf4bb" providerId="ADAL" clId="{DF244158-D6E2-4DCE-A691-44BEBC7D49CA}" dt="2024-06-12T10:15:30.962" v="1" actId="2890"/>
        <pc:sldMkLst>
          <pc:docMk/>
          <pc:sldMk cId="1082671088" sldId="296"/>
        </pc:sldMkLst>
      </pc:sldChg>
      <pc:sldChg chg="modSp add mod ord">
        <pc:chgData name="Kushnir, Alexander [BWIIL]" userId="77e55efa-7b85-4a57-be17-64e7210cf4bb" providerId="ADAL" clId="{DF244158-D6E2-4DCE-A691-44BEBC7D49CA}" dt="2024-06-12T10:19:27.030" v="178" actId="20577"/>
        <pc:sldMkLst>
          <pc:docMk/>
          <pc:sldMk cId="1106697751" sldId="296"/>
        </pc:sldMkLst>
        <pc:spChg chg="mod">
          <ac:chgData name="Kushnir, Alexander [BWIIL]" userId="77e55efa-7b85-4a57-be17-64e7210cf4bb" providerId="ADAL" clId="{DF244158-D6E2-4DCE-A691-44BEBC7D49CA}" dt="2024-06-12T10:19:27.030" v="178" actId="20577"/>
          <ac:spMkLst>
            <pc:docMk/>
            <pc:sldMk cId="1106697751" sldId="296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6.744" v="48" actId="20577"/>
          <ac:spMkLst>
            <pc:docMk/>
            <pc:sldMk cId="1106697751" sldId="296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0.352" v="30" actId="20577"/>
          <ac:spMkLst>
            <pc:docMk/>
            <pc:sldMk cId="1106697751" sldId="296"/>
            <ac:spMk id="412" creationId="{00000000-0000-0000-0000-000000000000}"/>
          </ac:spMkLst>
        </pc:spChg>
      </pc:sldChg>
      <pc:sldChg chg="modSp add mod modAnim">
        <pc:chgData name="Kushnir, Alexander [BWIIL]" userId="77e55efa-7b85-4a57-be17-64e7210cf4bb" providerId="ADAL" clId="{DF244158-D6E2-4DCE-A691-44BEBC7D49CA}" dt="2024-06-13T16:57:39.037" v="3998"/>
        <pc:sldMkLst>
          <pc:docMk/>
          <pc:sldMk cId="1039222317" sldId="297"/>
        </pc:sldMkLst>
        <pc:spChg chg="mod">
          <ac:chgData name="Kushnir, Alexander [BWIIL]" userId="77e55efa-7b85-4a57-be17-64e7210cf4bb" providerId="ADAL" clId="{DF244158-D6E2-4DCE-A691-44BEBC7D49CA}" dt="2024-06-12T20:58:38.531" v="1839" actId="20577"/>
          <ac:spMkLst>
            <pc:docMk/>
            <pc:sldMk cId="1039222317" sldId="297"/>
            <ac:spMk id="444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DF244158-D6E2-4DCE-A691-44BEBC7D49CA}" dt="2024-06-13T17:00:02.884" v="4021"/>
        <pc:sldMkLst>
          <pc:docMk/>
          <pc:sldMk cId="1036929225" sldId="298"/>
        </pc:sldMkLst>
        <pc:spChg chg="mod">
          <ac:chgData name="Kushnir, Alexander [BWIIL]" userId="77e55efa-7b85-4a57-be17-64e7210cf4bb" providerId="ADAL" clId="{DF244158-D6E2-4DCE-A691-44BEBC7D49CA}" dt="2024-06-12T20:27:59.204" v="873" actId="20577"/>
          <ac:spMkLst>
            <pc:docMk/>
            <pc:sldMk cId="1036929225" sldId="29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8:20.319" v="910" actId="20577"/>
          <ac:spMkLst>
            <pc:docMk/>
            <pc:sldMk cId="1036929225" sldId="298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00.923" v="1133" actId="20577"/>
          <ac:spMkLst>
            <pc:docMk/>
            <pc:sldMk cId="1036929225" sldId="298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9:07.826" v="1056" actId="20577"/>
          <ac:spMkLst>
            <pc:docMk/>
            <pc:sldMk cId="1036929225" sldId="298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43.856" v="4017" actId="1076"/>
          <ac:spMkLst>
            <pc:docMk/>
            <pc:sldMk cId="1036929225" sldId="298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20.689" v="1173" actId="20577"/>
          <ac:spMkLst>
            <pc:docMk/>
            <pc:sldMk cId="1036929225" sldId="298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38.522" v="4016" actId="1076"/>
          <ac:spMkLst>
            <pc:docMk/>
            <pc:sldMk cId="1036929225" sldId="298"/>
            <ac:spMk id="446" creationId="{00000000-0000-0000-0000-000000000000}"/>
          </ac:spMkLst>
        </pc:spChg>
      </pc:sldChg>
      <pc:sldChg chg="modSp add mod">
        <pc:chgData name="Kushnir, Alexander [BWIIL]" userId="77e55efa-7b85-4a57-be17-64e7210cf4bb" providerId="ADAL" clId="{DF244158-D6E2-4DCE-A691-44BEBC7D49CA}" dt="2024-06-12T20:49:57.072" v="1585" actId="14100"/>
        <pc:sldMkLst>
          <pc:docMk/>
          <pc:sldMk cId="1318244875" sldId="299"/>
        </pc:sldMkLst>
        <pc:spChg chg="mod">
          <ac:chgData name="Kushnir, Alexander [BWIIL]" userId="77e55efa-7b85-4a57-be17-64e7210cf4bb" providerId="ADAL" clId="{DF244158-D6E2-4DCE-A691-44BEBC7D49CA}" dt="2024-06-12T20:49:57.072" v="1585" actId="14100"/>
          <ac:spMkLst>
            <pc:docMk/>
            <pc:sldMk cId="1318244875" sldId="299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8:24.565" v="1471" actId="20577"/>
          <ac:spMkLst>
            <pc:docMk/>
            <pc:sldMk cId="1318244875" sldId="299"/>
            <ac:spMk id="458" creationId="{00000000-0000-0000-0000-000000000000}"/>
          </ac:spMkLst>
        </pc:spChg>
      </pc:sldChg>
      <pc:sldChg chg="addSp delSp modSp add mod ord modAnim">
        <pc:chgData name="Kushnir, Alexander [BWIIL]" userId="77e55efa-7b85-4a57-be17-64e7210cf4bb" providerId="ADAL" clId="{DF244158-D6E2-4DCE-A691-44BEBC7D49CA}" dt="2024-06-13T16:58:01.515" v="4000"/>
        <pc:sldMkLst>
          <pc:docMk/>
          <pc:sldMk cId="2795091538" sldId="300"/>
        </pc:sldMkLst>
        <pc:spChg chg="mod">
          <ac:chgData name="Kushnir, Alexander [BWIIL]" userId="77e55efa-7b85-4a57-be17-64e7210cf4bb" providerId="ADAL" clId="{DF244158-D6E2-4DCE-A691-44BEBC7D49CA}" dt="2024-06-12T21:13:11.528" v="2015" actId="20577"/>
          <ac:spMkLst>
            <pc:docMk/>
            <pc:sldMk cId="2795091538" sldId="300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0:52:01.720" v="1744" actId="478"/>
          <ac:picMkLst>
            <pc:docMk/>
            <pc:sldMk cId="2795091538" sldId="300"/>
            <ac:picMk id="3" creationId="{62332997-3EC7-5B5C-6F31-F82B9E819E0F}"/>
          </ac:picMkLst>
        </pc:picChg>
        <pc:picChg chg="add mod">
          <ac:chgData name="Kushnir, Alexander [BWIIL]" userId="77e55efa-7b85-4a57-be17-64e7210cf4bb" providerId="ADAL" clId="{DF244158-D6E2-4DCE-A691-44BEBC7D49CA}" dt="2024-06-12T20:52:49.856" v="1747" actId="1076"/>
          <ac:picMkLst>
            <pc:docMk/>
            <pc:sldMk cId="2795091538" sldId="300"/>
            <ac:picMk id="4" creationId="{E81BDFC5-D9B9-C51B-0C42-90F28069CAA4}"/>
          </ac:picMkLst>
        </pc:picChg>
        <pc:picChg chg="del mod">
          <ac:chgData name="Kushnir, Alexander [BWIIL]" userId="77e55efa-7b85-4a57-be17-64e7210cf4bb" providerId="ADAL" clId="{DF244158-D6E2-4DCE-A691-44BEBC7D49CA}" dt="2024-06-12T20:53:23.626" v="1751" actId="478"/>
          <ac:picMkLst>
            <pc:docMk/>
            <pc:sldMk cId="2795091538" sldId="300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0:53:20.456" v="1750" actId="1076"/>
          <ac:picMkLst>
            <pc:docMk/>
            <pc:sldMk cId="2795091538" sldId="300"/>
            <ac:picMk id="7" creationId="{AD3E26D2-08FF-FE6F-FCDA-C27C93A79930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6:58:46.154" v="4009"/>
        <pc:sldMkLst>
          <pc:docMk/>
          <pc:sldMk cId="1760048324" sldId="301"/>
        </pc:sldMkLst>
        <pc:spChg chg="add mod">
          <ac:chgData name="Kushnir, Alexander [BWIIL]" userId="77e55efa-7b85-4a57-be17-64e7210cf4bb" providerId="ADAL" clId="{DF244158-D6E2-4DCE-A691-44BEBC7D49CA}" dt="2024-06-12T21:04:23.626" v="1917" actId="14100"/>
          <ac:spMkLst>
            <pc:docMk/>
            <pc:sldMk cId="1760048324" sldId="301"/>
            <ac:spMk id="5" creationId="{EBE2BEDD-006C-2882-960D-2BC28919F3F9}"/>
          </ac:spMkLst>
        </pc:spChg>
        <pc:spChg chg="add del mod">
          <ac:chgData name="Kushnir, Alexander [BWIIL]" userId="77e55efa-7b85-4a57-be17-64e7210cf4bb" providerId="ADAL" clId="{DF244158-D6E2-4DCE-A691-44BEBC7D49CA}" dt="2024-06-12T21:02:50.631" v="1853"/>
          <ac:spMkLst>
            <pc:docMk/>
            <pc:sldMk cId="1760048324" sldId="301"/>
            <ac:spMk id="9" creationId="{11A869A9-6067-9D40-454C-4CCEE30BA58D}"/>
          </ac:spMkLst>
        </pc:spChg>
        <pc:spChg chg="add mod">
          <ac:chgData name="Kushnir, Alexander [BWIIL]" userId="77e55efa-7b85-4a57-be17-64e7210cf4bb" providerId="ADAL" clId="{DF244158-D6E2-4DCE-A691-44BEBC7D49CA}" dt="2024-06-12T21:04:29.036" v="1918" actId="1076"/>
          <ac:spMkLst>
            <pc:docMk/>
            <pc:sldMk cId="1760048324" sldId="301"/>
            <ac:spMk id="11" creationId="{607CEC92-E75D-B89A-B78F-89E4445C740D}"/>
          </ac:spMkLst>
        </pc:spChg>
        <pc:spChg chg="add mod">
          <ac:chgData name="Kushnir, Alexander [BWIIL]" userId="77e55efa-7b85-4a57-be17-64e7210cf4bb" providerId="ADAL" clId="{DF244158-D6E2-4DCE-A691-44BEBC7D49CA}" dt="2024-06-12T21:05:37.818" v="1985" actId="20577"/>
          <ac:spMkLst>
            <pc:docMk/>
            <pc:sldMk cId="1760048324" sldId="301"/>
            <ac:spMk id="14" creationId="{C2997B8C-6CDE-A7DD-5D17-A0C8B4CEA0FF}"/>
          </ac:spMkLst>
        </pc:spChg>
        <pc:spChg chg="mod">
          <ac:chgData name="Kushnir, Alexander [BWIIL]" userId="77e55efa-7b85-4a57-be17-64e7210cf4bb" providerId="ADAL" clId="{DF244158-D6E2-4DCE-A691-44BEBC7D49CA}" dt="2024-06-12T20:56:10.462" v="1762" actId="20577"/>
          <ac:spMkLst>
            <pc:docMk/>
            <pc:sldMk cId="1760048324" sldId="301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03:20.131" v="1913" actId="20577"/>
          <ac:spMkLst>
            <pc:docMk/>
            <pc:sldMk cId="1760048324" sldId="301"/>
            <ac:spMk id="835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02:32.375" v="1848" actId="1076"/>
          <ac:picMkLst>
            <pc:docMk/>
            <pc:sldMk cId="1760048324" sldId="301"/>
            <ac:picMk id="3" creationId="{99817B5F-833C-2DD5-7C7B-506F80B70554}"/>
          </ac:picMkLst>
        </pc:picChg>
        <pc:picChg chg="del">
          <ac:chgData name="Kushnir, Alexander [BWIIL]" userId="77e55efa-7b85-4a57-be17-64e7210cf4bb" providerId="ADAL" clId="{DF244158-D6E2-4DCE-A691-44BEBC7D49CA}" dt="2024-06-12T20:56:50.320" v="1810" actId="478"/>
          <ac:picMkLst>
            <pc:docMk/>
            <pc:sldMk cId="1760048324" sldId="301"/>
            <ac:picMk id="4" creationId="{E81BDFC5-D9B9-C51B-0C42-90F28069CAA4}"/>
          </ac:picMkLst>
        </pc:picChg>
        <pc:picChg chg="del">
          <ac:chgData name="Kushnir, Alexander [BWIIL]" userId="77e55efa-7b85-4a57-be17-64e7210cf4bb" providerId="ADAL" clId="{DF244158-D6E2-4DCE-A691-44BEBC7D49CA}" dt="2024-06-12T20:56:52.280" v="1811" actId="478"/>
          <ac:picMkLst>
            <pc:docMk/>
            <pc:sldMk cId="1760048324" sldId="301"/>
            <ac:picMk id="7" creationId="{AD3E26D2-08FF-FE6F-FCDA-C27C93A79930}"/>
          </ac:picMkLst>
        </pc:picChg>
        <pc:cxnChg chg="add mod">
          <ac:chgData name="Kushnir, Alexander [BWIIL]" userId="77e55efa-7b85-4a57-be17-64e7210cf4bb" providerId="ADAL" clId="{DF244158-D6E2-4DCE-A691-44BEBC7D49CA}" dt="2024-06-12T21:02:45.535" v="1851" actId="14100"/>
          <ac:cxnSpMkLst>
            <pc:docMk/>
            <pc:sldMk cId="1760048324" sldId="301"/>
            <ac:cxnSpMk id="8" creationId="{07D203E9-3CEF-45D8-61E6-2DE5146308F7}"/>
          </ac:cxnSpMkLst>
        </pc:cxnChg>
        <pc:cxnChg chg="add mod">
          <ac:chgData name="Kushnir, Alexander [BWIIL]" userId="77e55efa-7b85-4a57-be17-64e7210cf4bb" providerId="ADAL" clId="{DF244158-D6E2-4DCE-A691-44BEBC7D49CA}" dt="2024-06-12T21:04:38.695" v="1921" actId="14100"/>
          <ac:cxnSpMkLst>
            <pc:docMk/>
            <pc:sldMk cId="1760048324" sldId="301"/>
            <ac:cxnSpMk id="12" creationId="{0722CBC5-AE72-E45D-A263-E844FC9CE1FF}"/>
          </ac:cxnSpMkLst>
        </pc:cxnChg>
      </pc:sldChg>
      <pc:sldChg chg="addSp delSp modSp add mod ord modAnim">
        <pc:chgData name="Kushnir, Alexander [BWIIL]" userId="77e55efa-7b85-4a57-be17-64e7210cf4bb" providerId="ADAL" clId="{DF244158-D6E2-4DCE-A691-44BEBC7D49CA}" dt="2024-06-13T17:01:32.683" v="4025"/>
        <pc:sldMkLst>
          <pc:docMk/>
          <pc:sldMk cId="1733148798" sldId="302"/>
        </pc:sldMkLst>
        <pc:spChg chg="mod">
          <ac:chgData name="Kushnir, Alexander [BWIIL]" userId="77e55efa-7b85-4a57-be17-64e7210cf4bb" providerId="ADAL" clId="{DF244158-D6E2-4DCE-A691-44BEBC7D49CA}" dt="2024-06-12T21:15:45.111" v="2031" actId="20577"/>
          <ac:spMkLst>
            <pc:docMk/>
            <pc:sldMk cId="1733148798" sldId="302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18:17.610" v="2346" actId="20577"/>
          <ac:spMkLst>
            <pc:docMk/>
            <pc:sldMk cId="1733148798" sldId="302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1:15:51.726" v="2034" actId="478"/>
          <ac:picMkLst>
            <pc:docMk/>
            <pc:sldMk cId="1733148798" sldId="302"/>
            <ac:picMk id="3" creationId="{62332997-3EC7-5B5C-6F31-F82B9E819E0F}"/>
          </ac:picMkLst>
        </pc:picChg>
        <pc:picChg chg="add del mod">
          <ac:chgData name="Kushnir, Alexander [BWIIL]" userId="77e55efa-7b85-4a57-be17-64e7210cf4bb" providerId="ADAL" clId="{DF244158-D6E2-4DCE-A691-44BEBC7D49CA}" dt="2024-06-12T21:18:34.696" v="2351" actId="478"/>
          <ac:picMkLst>
            <pc:docMk/>
            <pc:sldMk cId="1733148798" sldId="302"/>
            <ac:picMk id="4" creationId="{88FD4F6F-C33A-AEE8-5B90-7DF59101C673}"/>
          </ac:picMkLst>
        </pc:picChg>
        <pc:picChg chg="del">
          <ac:chgData name="Kushnir, Alexander [BWIIL]" userId="77e55efa-7b85-4a57-be17-64e7210cf4bb" providerId="ADAL" clId="{DF244158-D6E2-4DCE-A691-44BEBC7D49CA}" dt="2024-06-12T21:15:53.282" v="2035" actId="478"/>
          <ac:picMkLst>
            <pc:docMk/>
            <pc:sldMk cId="1733148798" sldId="302"/>
            <ac:picMk id="5" creationId="{B9D18A73-67B2-32EB-993A-8B5C6316BA4C}"/>
          </ac:picMkLst>
        </pc:picChg>
        <pc:picChg chg="del">
          <ac:chgData name="Kushnir, Alexander [BWIIL]" userId="77e55efa-7b85-4a57-be17-64e7210cf4bb" providerId="ADAL" clId="{DF244158-D6E2-4DCE-A691-44BEBC7D49CA}" dt="2024-06-12T21:15:48.004" v="2032" actId="478"/>
          <ac:picMkLst>
            <pc:docMk/>
            <pc:sldMk cId="1733148798" sldId="302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8:48.741" v="2354" actId="1076"/>
          <ac:picMkLst>
            <pc:docMk/>
            <pc:sldMk cId="1733148798" sldId="302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15:49.681" v="2033" actId="478"/>
          <ac:picMkLst>
            <pc:docMk/>
            <pc:sldMk cId="1733148798" sldId="302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DF244158-D6E2-4DCE-A691-44BEBC7D49CA}" dt="2024-06-12T21:15:54.782" v="2036" actId="478"/>
          <ac:picMkLst>
            <pc:docMk/>
            <pc:sldMk cId="1733148798" sldId="302"/>
            <ac:picMk id="11" creationId="{CF03CE3B-6CFE-35FD-3AE3-CDCDB237672C}"/>
          </ac:picMkLst>
        </pc:picChg>
        <pc:picChg chg="add mod">
          <ac:chgData name="Kushnir, Alexander [BWIIL]" userId="77e55efa-7b85-4a57-be17-64e7210cf4bb" providerId="ADAL" clId="{DF244158-D6E2-4DCE-A691-44BEBC7D49CA}" dt="2024-06-12T21:19:06.788" v="2359" actId="1076"/>
          <ac:picMkLst>
            <pc:docMk/>
            <pc:sldMk cId="1733148798" sldId="302"/>
            <ac:picMk id="12" creationId="{6D15301D-5CD7-01A1-B659-17990328128F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7:03:55.815" v="4028"/>
        <pc:sldMkLst>
          <pc:docMk/>
          <pc:sldMk cId="3673940506" sldId="303"/>
        </pc:sldMkLst>
        <pc:spChg chg="mod">
          <ac:chgData name="Kushnir, Alexander [BWIIL]" userId="77e55efa-7b85-4a57-be17-64e7210cf4bb" providerId="ADAL" clId="{DF244158-D6E2-4DCE-A691-44BEBC7D49CA}" dt="2024-06-12T21:20:04.859" v="2370" actId="20577"/>
          <ac:spMkLst>
            <pc:docMk/>
            <pc:sldMk cId="3673940506" sldId="303"/>
            <ac:spMk id="83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20:33.228" v="2374" actId="1076"/>
          <ac:picMkLst>
            <pc:docMk/>
            <pc:sldMk cId="3673940506" sldId="303"/>
            <ac:picMk id="3" creationId="{3CF572DE-7B70-BE1D-B8A3-B0401448B2B5}"/>
          </ac:picMkLst>
        </pc:picChg>
        <pc:picChg chg="add mod">
          <ac:chgData name="Kushnir, Alexander [BWIIL]" userId="77e55efa-7b85-4a57-be17-64e7210cf4bb" providerId="ADAL" clId="{DF244158-D6E2-4DCE-A691-44BEBC7D49CA}" dt="2024-06-12T21:21:08.100" v="2377" actId="1076"/>
          <ac:picMkLst>
            <pc:docMk/>
            <pc:sldMk cId="3673940506" sldId="303"/>
            <ac:picMk id="5" creationId="{DFF6B170-4C07-C5B8-0B92-FA6DD216D2FA}"/>
          </ac:picMkLst>
        </pc:picChg>
        <pc:picChg chg="add mod">
          <ac:chgData name="Kushnir, Alexander [BWIIL]" userId="77e55efa-7b85-4a57-be17-64e7210cf4bb" providerId="ADAL" clId="{DF244158-D6E2-4DCE-A691-44BEBC7D49CA}" dt="2024-06-12T21:22:00.101" v="2379" actId="1076"/>
          <ac:picMkLst>
            <pc:docMk/>
            <pc:sldMk cId="3673940506" sldId="303"/>
            <ac:picMk id="7" creationId="{9470BA14-95B6-E80E-4090-89B05DCEC5E2}"/>
          </ac:picMkLst>
        </pc:picChg>
        <pc:picChg chg="del">
          <ac:chgData name="Kushnir, Alexander [BWIIL]" userId="77e55efa-7b85-4a57-be17-64e7210cf4bb" providerId="ADAL" clId="{DF244158-D6E2-4DCE-A691-44BEBC7D49CA}" dt="2024-06-12T21:20:14.051" v="2371" actId="478"/>
          <ac:picMkLst>
            <pc:docMk/>
            <pc:sldMk cId="3673940506" sldId="303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20:15.582" v="2372" actId="478"/>
          <ac:picMkLst>
            <pc:docMk/>
            <pc:sldMk cId="3673940506" sldId="303"/>
            <ac:picMk id="12" creationId="{6D15301D-5CD7-01A1-B659-17990328128F}"/>
          </ac:picMkLst>
        </pc:picChg>
      </pc:sldChg>
      <pc:sldChg chg="modSp add mod ord modAnim">
        <pc:chgData name="Kushnir, Alexander [BWIIL]" userId="77e55efa-7b85-4a57-be17-64e7210cf4bb" providerId="ADAL" clId="{DF244158-D6E2-4DCE-A691-44BEBC7D49CA}" dt="2024-06-13T17:06:03.369" v="4040"/>
        <pc:sldMkLst>
          <pc:docMk/>
          <pc:sldMk cId="3445836099" sldId="304"/>
        </pc:sldMkLst>
        <pc:spChg chg="mod">
          <ac:chgData name="Kushnir, Alexander [BWIIL]" userId="77e55efa-7b85-4a57-be17-64e7210cf4bb" providerId="ADAL" clId="{DF244158-D6E2-4DCE-A691-44BEBC7D49CA}" dt="2024-06-12T21:22:58.358" v="2401" actId="20577"/>
          <ac:spMkLst>
            <pc:docMk/>
            <pc:sldMk cId="3445836099" sldId="304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09.796" v="2433" actId="20577"/>
          <ac:spMkLst>
            <pc:docMk/>
            <pc:sldMk cId="3445836099" sldId="304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7.786" v="2773" actId="1076"/>
          <ac:spMkLst>
            <pc:docMk/>
            <pc:sldMk cId="3445836099" sldId="304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4.002" v="2772" actId="1076"/>
          <ac:spMkLst>
            <pc:docMk/>
            <pc:sldMk cId="3445836099" sldId="304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05:07.156" v="4035" actId="1076"/>
          <ac:spMkLst>
            <pc:docMk/>
            <pc:sldMk cId="3445836099" sldId="30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6:01.462" v="2774" actId="1076"/>
          <ac:spMkLst>
            <pc:docMk/>
            <pc:sldMk cId="3445836099" sldId="304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29.895" v="2501" actId="14100"/>
          <ac:spMkLst>
            <pc:docMk/>
            <pc:sldMk cId="3445836099" sldId="304"/>
            <ac:spMk id="446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24.836" v="3391" actId="20577"/>
        <pc:sldMkLst>
          <pc:docMk/>
          <pc:sldMk cId="2329496537" sldId="305"/>
        </pc:sldMkLst>
        <pc:spChg chg="mod">
          <ac:chgData name="Kushnir, Alexander [BWIIL]" userId="77e55efa-7b85-4a57-be17-64e7210cf4bb" providerId="ADAL" clId="{DF244158-D6E2-4DCE-A691-44BEBC7D49CA}" dt="2024-06-12T21:31:07.443" v="2923" actId="20577"/>
          <ac:spMkLst>
            <pc:docMk/>
            <pc:sldMk cId="2329496537" sldId="305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2:05.371" v="2970" actId="20577"/>
          <ac:spMkLst>
            <pc:docMk/>
            <pc:sldMk cId="2329496537" sldId="305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24.836" v="3391" actId="20577"/>
          <ac:spMkLst>
            <pc:docMk/>
            <pc:sldMk cId="2329496537" sldId="305"/>
            <ac:spMk id="412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05.816" v="3387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DF244158-D6E2-4DCE-A691-44BEBC7D49CA}" dt="2024-06-12T21:32:58.636" v="3021" actId="20577"/>
          <ac:spMkLst>
            <pc:docMk/>
            <pc:sldMk cId="2922298803" sldId="306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05.816" v="3387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addSp delSp modSp add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4256684477" sldId="307"/>
        </pc:sldMkLst>
        <pc:spChg chg="add mod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3" creationId="{E5582273-5A4F-EDC5-3691-B672B6E2B6C9}"/>
          </ac:spMkLst>
        </pc:spChg>
        <pc:spChg chg="del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44.812" v="3401" actId="20577"/>
          <ac:spMkLst>
            <pc:docMk/>
            <pc:sldMk cId="4256684477" sldId="307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07.803" v="3770" actId="20577"/>
          <ac:spMkLst>
            <pc:docMk/>
            <pc:sldMk cId="4256684477" sldId="307"/>
            <ac:spMk id="412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DF244158-D6E2-4DCE-A691-44BEBC7D49CA}" dt="2024-06-12T21:41:27.560" v="3890" actId="47"/>
        <pc:sldMkLst>
          <pc:docMk/>
          <pc:sldMk cId="1484233308" sldId="308"/>
        </pc:sldMkLst>
      </pc:sldChg>
      <pc:sldChg chg="addSp modSp add mod ord">
        <pc:chgData name="Kushnir, Alexander [BWIIL]" userId="77e55efa-7b85-4a57-be17-64e7210cf4bb" providerId="ADAL" clId="{DF244158-D6E2-4DCE-A691-44BEBC7D49CA}" dt="2024-06-13T17:11:59.111" v="4072" actId="1076"/>
        <pc:sldMkLst>
          <pc:docMk/>
          <pc:sldMk cId="3442560887" sldId="308"/>
        </pc:sldMkLst>
        <pc:spChg chg="mod">
          <ac:chgData name="Kushnir, Alexander [BWIIL]" userId="77e55efa-7b85-4a57-be17-64e7210cf4bb" providerId="ADAL" clId="{DF244158-D6E2-4DCE-A691-44BEBC7D49CA}" dt="2024-06-13T17:11:05.509" v="4059" actId="20577"/>
          <ac:spMkLst>
            <pc:docMk/>
            <pc:sldMk cId="3442560887" sldId="30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11:34.685" v="4065" actId="1076"/>
          <ac:spMkLst>
            <pc:docMk/>
            <pc:sldMk cId="3442560887" sldId="308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3T17:11:59.111" v="4072" actId="1076"/>
          <ac:picMkLst>
            <pc:docMk/>
            <pc:sldMk cId="3442560887" sldId="308"/>
            <ac:picMk id="3" creationId="{AC2CBF28-07BD-EA2F-F688-AC4CB1CC0CAF}"/>
          </ac:picMkLst>
        </pc:picChg>
      </pc:sldChg>
      <pc:sldMasterChg chg="delSldLayout">
        <pc:chgData name="Kushnir, Alexander [BWIIL]" userId="77e55efa-7b85-4a57-be17-64e7210cf4bb" providerId="ADAL" clId="{DF244158-D6E2-4DCE-A691-44BEBC7D49CA}" dt="2024-06-12T21:47:51.269" v="3939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DF244158-D6E2-4DCE-A691-44BEBC7D49CA}" dt="2024-06-12T21:47:37.354" v="3938" actId="47"/>
          <pc:sldLayoutMkLst>
            <pc:docMk/>
            <pc:sldMasterMk cId="0" sldId="2147483668"/>
            <pc:sldLayoutMk cId="0" sldId="214748364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8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0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2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3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7:51.269" v="3939" actId="47"/>
          <pc:sldLayoutMkLst>
            <pc:docMk/>
            <pc:sldMasterMk cId="0" sldId="2147483668"/>
            <pc:sldLayoutMk cId="0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5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35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08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817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671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important setting is the LANGUAGES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02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319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681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90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05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important setting is the LANGUAGES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2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68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751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85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851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important setting is the LANGUAGES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601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82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important setting is the LANGUAGES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45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81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5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>
            <a:spLocks noGrp="1"/>
          </p:cNvSpPr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61" r:id="rId7"/>
    <p:sldLayoutId id="2147483664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kushnir/corecpp_cmake_tal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Modern-CMake-Effortlessly-cutting-edge-high-quality/dp/1805121804/ref=sr_1_1?crid=17SPI7E629HAV&amp;dib=eyJ2IjoiMSJ9.DdLlQKEDRLUOYU5BU10bsu0vQQ_sg77mdnhB1VX3IZrdh1_lVnOQhGCmrIrj0ioBMzFB9AyPOk8yP9iv3xO09S3uDxydoPUCDH52m-ITOgMl6_flZmvH0tO_jzrXZ4t_.7XfWlb00J4S2nF5DQKFJiq2pHq3cRkbTCP2mWGrcgoQ&amp;dib_tag=se&amp;keywords=modern+cmake+for+c%2B%2B&amp;qid=1717699287&amp;sprefix=modern+cmake+f%2Caps%2C446&amp;sr=8-1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akushni1@its.jnj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linkedin.com/in/alexander-kushnir-1852454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nsplash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</a:t>
            </a:r>
            <a:r>
              <a:rPr lang="en-US" sz="5000" dirty="0"/>
              <a:t>M</a:t>
            </a:r>
            <a:r>
              <a:rPr lang="en" sz="5000" dirty="0"/>
              <a:t>ake – a magic tool for build management</a:t>
            </a:r>
            <a:endParaRPr sz="5000" dirty="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199"/>
            <a:ext cx="4935600" cy="10978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Alex Kushnir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Biosense Webster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 descr="A triangle shaped logo with different colors&#10;&#10;Description automatically generated">
            <a:extLst>
              <a:ext uri="{FF2B5EF4-FFF2-40B4-BE49-F238E27FC236}">
                <a16:creationId xmlns:a16="http://schemas.microsoft.com/office/drawing/2014/main" id="{17EF32F2-4F04-9D05-017C-835D7437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7" y="3007582"/>
            <a:ext cx="1601912" cy="1601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6CACA-345A-E90F-4940-B9B54446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45" y="2957885"/>
            <a:ext cx="1601912" cy="1601912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A6F70D62-C0BB-906D-6995-4DC6DF30617E}"/>
              </a:ext>
            </a:extLst>
          </p:cNvPr>
          <p:cNvSpPr/>
          <p:nvPr/>
        </p:nvSpPr>
        <p:spPr>
          <a:xfrm>
            <a:off x="5488719" y="3521075"/>
            <a:ext cx="807698" cy="475531"/>
          </a:xfrm>
          <a:prstGeom prst="mathEqual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Several alternatives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Bazel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+ Ease of use, fast, developer friendly</a:t>
            </a:r>
          </a:p>
          <a:p>
            <a:pPr marL="285750" indent="-285750"/>
            <a:r>
              <a:rPr lang="en-US" dirty="0"/>
              <a:t>- Less mature, limited IDE support, limited language support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Meson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360751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Come on…really?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87398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</a:t>
            </a:r>
            <a:r>
              <a:rPr lang="en-US" dirty="0" err="1"/>
              <a:t>Autotools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dirty="0"/>
              <a:t>+ Fast, scalable, multilanguage support</a:t>
            </a:r>
          </a:p>
          <a:p>
            <a:pPr marL="285750" indent="-285750">
              <a:spcAft>
                <a:spcPts val="2100"/>
              </a:spcAft>
            </a:pPr>
            <a:r>
              <a:rPr lang="en" dirty="0"/>
              <a:t>- Learning curve, configuration complexity, limited IDE support</a:t>
            </a:r>
          </a:p>
        </p:txBody>
      </p:sp>
    </p:spTree>
    <p:extLst>
      <p:ext uri="{BB962C8B-B14F-4D97-AF65-F5344CB8AC3E}">
        <p14:creationId xmlns:p14="http://schemas.microsoft.com/office/powerpoint/2010/main" val="9398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So…why C</a:t>
            </a:r>
            <a:r>
              <a:rPr lang="en-US" sz="6000" dirty="0">
                <a:solidFill>
                  <a:schemeClr val="accent2"/>
                </a:solidFill>
              </a:rPr>
              <a:t>M</a:t>
            </a:r>
            <a:r>
              <a:rPr lang="en" sz="6000" dirty="0">
                <a:solidFill>
                  <a:schemeClr val="accent2"/>
                </a:solidFill>
              </a:rPr>
              <a:t>ake?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31671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sz="1600" dirty="0"/>
              <a:t>Focused on supporting modern compilers and toolchains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Truly cross-platform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Generates project files for all popular IDEs and CLI tools, and a project model for C</a:t>
            </a:r>
            <a:r>
              <a:rPr lang="en-US" sz="1600" dirty="0"/>
              <a:t>l</a:t>
            </a:r>
            <a:r>
              <a:rPr lang="en" sz="1600" dirty="0"/>
              <a:t>ion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Tons of projects built with C</a:t>
            </a:r>
            <a:r>
              <a:rPr lang="en-US" sz="1600" dirty="0"/>
              <a:t>M</a:t>
            </a:r>
            <a:r>
              <a:rPr lang="en" sz="1600" dirty="0"/>
              <a:t>ake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Testing, packaging and installing are an inherent part of the build process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Old features get deprecated</a:t>
            </a:r>
          </a:p>
          <a:p>
            <a:pPr marL="285750" indent="-285750">
              <a:spcAft>
                <a:spcPts val="2100"/>
              </a:spcAft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7211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" dirty="0"/>
              <a:t>Let’s understand how C</a:t>
            </a:r>
            <a:r>
              <a:rPr lang="en-US" dirty="0"/>
              <a:t>M</a:t>
            </a:r>
            <a:r>
              <a:rPr lang="en"/>
              <a:t>ake works under the hood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accent3"/>
                </a:solidFill>
              </a:rPr>
              <a:t>Understanding the process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The build process stages</a:t>
            </a:r>
            <a:endParaRPr sz="6000" dirty="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5CFB9-3C09-6342-518D-FD7CF38F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70" y="1705926"/>
            <a:ext cx="6902260" cy="4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A part of an extremely complex project I’ve been working on recently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32997-3EC7-5B5C-6F31-F82B9E81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74" y="1085162"/>
            <a:ext cx="5306165" cy="205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18A73-67B2-32EB-993A-8B5C6316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3142849"/>
            <a:ext cx="5759139" cy="9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AE72F-5256-E1D5-08C6-2B1CC6D8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84" y="4344879"/>
            <a:ext cx="7935432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485ED-B73A-21C1-2748-FD2FB80A1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33" y="4849011"/>
            <a:ext cx="4896533" cy="40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3CE3B-6CFE-35FD-3AE3-CDCDB2376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25" y="5356331"/>
            <a:ext cx="1073617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262641" y="4052850"/>
            <a:ext cx="99634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-US" dirty="0" err="1"/>
              <a:t>CMake</a:t>
            </a:r>
            <a:r>
              <a:rPr lang="en-US" dirty="0"/>
              <a:t> now supports one of the most powerful C++20 features!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accent3"/>
                </a:solidFill>
              </a:rPr>
              <a:t>Working with C++20 modules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1824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Using C++20 modules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b="1" dirty="0"/>
              <a:t>Required – </a:t>
            </a:r>
            <a:r>
              <a:rPr lang="en-US" sz="1800" b="1" dirty="0" err="1"/>
              <a:t>CMake</a:t>
            </a:r>
            <a:r>
              <a:rPr lang="en-US" sz="1800" b="1" dirty="0"/>
              <a:t> 3.28, Visual Studio 2022 v17.4 (tested with 17.10)</a:t>
            </a:r>
          </a:p>
          <a:p>
            <a:pPr marL="285750" indent="-285750"/>
            <a:r>
              <a:rPr lang="en-US" sz="1800" dirty="0"/>
              <a:t>Recap about C++ modules</a:t>
            </a:r>
          </a:p>
          <a:p>
            <a:pPr marL="742950" lvl="1" indent="-285750"/>
            <a:r>
              <a:rPr lang="en-US" sz="1800" dirty="0"/>
              <a:t>The BMI (Binary Module Interface) – like a header file, in binary format</a:t>
            </a:r>
          </a:p>
          <a:p>
            <a:pPr marL="742950" lvl="1" indent="-285750"/>
            <a:r>
              <a:rPr lang="en-US" sz="1800" dirty="0"/>
              <a:t>The Module Implementation Unit – provides the implementation, definitions and internal details </a:t>
            </a:r>
          </a:p>
          <a:p>
            <a:pPr marL="742950" lvl="1" indent="-285750"/>
            <a:r>
              <a:rPr lang="en-US" sz="1800" dirty="0"/>
              <a:t>Were introduced to reduce compilation time and address problematic aspects of the preprocessor</a:t>
            </a:r>
          </a:p>
        </p:txBody>
      </p:sp>
    </p:spTree>
    <p:extLst>
      <p:ext uri="{BB962C8B-B14F-4D97-AF65-F5344CB8AC3E}">
        <p14:creationId xmlns:p14="http://schemas.microsoft.com/office/powerpoint/2010/main" val="103922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A part of another top-secret project that makes computer sound like an animal!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BDFC5-D9B9-C51B-0C42-90F28069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121" y="858894"/>
            <a:ext cx="3853300" cy="2827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E26D2-08FF-FE6F-FCDA-C27C93A7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176" y="3968449"/>
            <a:ext cx="213389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9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CMakeLists!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7110674" y="930345"/>
            <a:ext cx="5581500" cy="5865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Instructs the compiler to treat the file as C++20 module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17B5F-833C-2DD5-7C7B-506F80B7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8" y="3768282"/>
            <a:ext cx="7344800" cy="2638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E2BEDD-006C-2882-960D-2BC28919F3F9}"/>
              </a:ext>
            </a:extLst>
          </p:cNvPr>
          <p:cNvSpPr/>
          <p:nvPr/>
        </p:nvSpPr>
        <p:spPr>
          <a:xfrm>
            <a:off x="1081600" y="409708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203E9-3CEF-45D8-61E6-2DE5146308F7}"/>
              </a:ext>
            </a:extLst>
          </p:cNvPr>
          <p:cNvCxnSpPr>
            <a:cxnSpLocks/>
          </p:cNvCxnSpPr>
          <p:nvPr/>
        </p:nvCxnSpPr>
        <p:spPr>
          <a:xfrm flipV="1">
            <a:off x="5268216" y="1332614"/>
            <a:ext cx="1961924" cy="2764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CEC92-E75D-B89A-B78F-89E4445C740D}"/>
              </a:ext>
            </a:extLst>
          </p:cNvPr>
          <p:cNvSpPr/>
          <p:nvPr/>
        </p:nvSpPr>
        <p:spPr>
          <a:xfrm>
            <a:off x="1081600" y="438209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22CBC5-AE72-E45D-A263-E844FC9CE1FF}"/>
              </a:ext>
            </a:extLst>
          </p:cNvPr>
          <p:cNvCxnSpPr>
            <a:cxnSpLocks/>
          </p:cNvCxnSpPr>
          <p:nvPr/>
        </p:nvCxnSpPr>
        <p:spPr>
          <a:xfrm flipV="1">
            <a:off x="5250495" y="2582315"/>
            <a:ext cx="2807655" cy="1807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35;p41">
            <a:extLst>
              <a:ext uri="{FF2B5EF4-FFF2-40B4-BE49-F238E27FC236}">
                <a16:creationId xmlns:a16="http://schemas.microsoft.com/office/drawing/2014/main" id="{C2997B8C-6CDE-A7DD-5D17-A0C8B4CEA0FF}"/>
              </a:ext>
            </a:extLst>
          </p:cNvPr>
          <p:cNvSpPr txBox="1">
            <a:spLocks/>
          </p:cNvSpPr>
          <p:nvPr/>
        </p:nvSpPr>
        <p:spPr>
          <a:xfrm>
            <a:off x="7247861" y="1806687"/>
            <a:ext cx="5581500" cy="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spcAft>
                <a:spcPts val="2100"/>
              </a:spcAft>
              <a:buFont typeface="Roboto Mono"/>
              <a:buNone/>
            </a:pPr>
            <a:r>
              <a:rPr lang="en-US" dirty="0"/>
              <a:t>Ensures the library can be used in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17600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" grpId="0" build="p"/>
      <p:bldP spid="5" grpId="0" animBg="1"/>
      <p:bldP spid="11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" dirty="0"/>
              <a:t>Use CTest to standartize testing in CMake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Testing with </a:t>
            </a:r>
            <a:r>
              <a:rPr lang="en-US" sz="5800" dirty="0" err="1"/>
              <a:t>CMake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4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10669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About me</a:t>
            </a:r>
            <a:endParaRPr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 dirty="0">
                <a:solidFill>
                  <a:schemeClr val="accent3"/>
                </a:solidFill>
              </a:rPr>
              <a:t>Software engineer since 2007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Mostly embedded and low-level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Embedded Linux 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C++ 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Methodologies and tools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Heavy metal \m/</a:t>
            </a:r>
          </a:p>
        </p:txBody>
      </p:sp>
      <p:pic>
        <p:nvPicPr>
          <p:cNvPr id="3" name="Picture 2" descr="Two men holding a book&#10;&#10;Description automatically generated">
            <a:extLst>
              <a:ext uri="{FF2B5EF4-FFF2-40B4-BE49-F238E27FC236}">
                <a16:creationId xmlns:a16="http://schemas.microsoft.com/office/drawing/2014/main" id="{37877570-D12E-CCED-8354-7A78455F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13" y="2537717"/>
            <a:ext cx="2187379" cy="24041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Why </a:t>
            </a:r>
            <a:r>
              <a:rPr lang="en-US" sz="6000" dirty="0" err="1">
                <a:solidFill>
                  <a:schemeClr val="accent2"/>
                </a:solidFill>
              </a:rPr>
              <a:t>CTest</a:t>
            </a:r>
            <a:r>
              <a:rPr lang="en-US" sz="6000" dirty="0">
                <a:solidFill>
                  <a:schemeClr val="accent2"/>
                </a:solidFill>
              </a:rPr>
              <a:t>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Simplify the process of running tests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Run tests using the same environment as build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Integrate seamlessly with C</a:t>
            </a:r>
            <a:r>
              <a:rPr lang="en-US" dirty="0"/>
              <a:t>M</a:t>
            </a:r>
            <a:r>
              <a:rPr lang="en" dirty="0"/>
              <a:t>ake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14346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Reports can be used for various dashboards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63060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Generate detailed reports and logs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29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dirty="0"/>
              <a:t>Write tests using a framework of choice</a:t>
            </a:r>
          </a:p>
          <a:p>
            <a:pPr marL="285750" indent="-285750">
              <a:spcAft>
                <a:spcPts val="2100"/>
              </a:spcAft>
            </a:pPr>
            <a:r>
              <a:rPr lang="en-US" dirty="0"/>
              <a:t>Run in a similar way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3692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Organizing the unit tests</a:t>
            </a: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dirty="0"/>
              <a:t>We’ll test the </a:t>
            </a:r>
            <a:r>
              <a:rPr lang="en-US" sz="1800" dirty="0" err="1"/>
              <a:t>RemoteLogMessage</a:t>
            </a:r>
            <a:r>
              <a:rPr lang="en-US" sz="1800" dirty="0"/>
              <a:t> class</a:t>
            </a:r>
          </a:p>
          <a:p>
            <a:pPr marL="285750" indent="-285750"/>
            <a:r>
              <a:rPr lang="en-US" sz="1800" dirty="0"/>
              <a:t>Implements very basic std::format functionality (before C++20)</a:t>
            </a:r>
          </a:p>
          <a:p>
            <a:pPr marL="285750" indent="-285750"/>
            <a:r>
              <a:rPr lang="en-US" sz="1800" dirty="0"/>
              <a:t>Assuming the following project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0FABF-1E5F-54AF-0D48-F9491C7A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05" y="3429000"/>
            <a:ext cx="4553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TEST 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The class under test utilizes</a:t>
            </a:r>
            <a:br>
              <a:rPr lang="en" dirty="0"/>
            </a:br>
            <a:r>
              <a:rPr lang="en" dirty="0"/>
              <a:t>the RAII idiom to construct </a:t>
            </a:r>
            <a:br>
              <a:rPr lang="en" dirty="0"/>
            </a:br>
            <a:r>
              <a:rPr lang="en" dirty="0"/>
              <a:t>the object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25D28-1143-D7EA-12D8-EB1C1E14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452" y="922204"/>
            <a:ext cx="4986393" cy="1810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5301D-5CD7-01A1-B659-17990328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94" y="3115576"/>
            <a:ext cx="6309151" cy="23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CMakeLists!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The class under test utilizes</a:t>
            </a:r>
            <a:br>
              <a:rPr lang="en" dirty="0"/>
            </a:br>
            <a:r>
              <a:rPr lang="en" dirty="0"/>
              <a:t>the RAII idiom to construct </a:t>
            </a:r>
            <a:br>
              <a:rPr lang="en" dirty="0"/>
            </a:br>
            <a:r>
              <a:rPr lang="en" dirty="0"/>
              <a:t>the object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572DE-7B70-BE1D-B8A3-B0401448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44" y="855518"/>
            <a:ext cx="4277322" cy="1524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6B170-4C07-C5B8-0B92-FA6DD216D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6" y="2951947"/>
            <a:ext cx="6125430" cy="20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0BA14-95B6-E80E-4090-89B05DCEC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23136"/>
            <a:ext cx="12192000" cy="14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Testing frameworks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No framework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01935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Easy to learn</a:t>
            </a:r>
          </a:p>
          <a:p>
            <a:pPr marL="285750" indent="-285750"/>
            <a:r>
              <a:rPr lang="en-US" dirty="0"/>
              <a:t>Good support and documentation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287564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</a:t>
            </a:r>
            <a:r>
              <a:rPr lang="en-US" dirty="0"/>
              <a:t>Catch2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018315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More advanced</a:t>
            </a:r>
          </a:p>
          <a:p>
            <a:pPr marL="285750" indent="-285750"/>
            <a:r>
              <a:rPr lang="en-US" dirty="0"/>
              <a:t>Comes with a rich set of features</a:t>
            </a:r>
          </a:p>
          <a:p>
            <a:pPr marL="285750" indent="-285750"/>
            <a:r>
              <a:rPr lang="en-US" dirty="0"/>
              <a:t>Supports mocking (using </a:t>
            </a:r>
            <a:r>
              <a:rPr lang="en-US" dirty="0" err="1"/>
              <a:t>GMock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41837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Googletest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17495"/>
            <a:ext cx="9755100" cy="52985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dirty="0"/>
              <a:t>Implement your own asserts and termination handlers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458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" dirty="0"/>
              <a:t>What else? 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For further reading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dirty="0">
                <a:solidFill>
                  <a:schemeClr val="accent1"/>
                </a:solidFill>
                <a:latin typeface="Roboto Mono"/>
              </a:rPr>
              <a:t>5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32949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What else?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dirty="0"/>
              <a:t>Integration with IDEs – Visual Studio, </a:t>
            </a:r>
            <a:r>
              <a:rPr lang="en-US" sz="1800" dirty="0" err="1"/>
              <a:t>CLion</a:t>
            </a:r>
            <a:r>
              <a:rPr lang="en-US" sz="1800" dirty="0"/>
              <a:t>, </a:t>
            </a:r>
            <a:r>
              <a:rPr lang="en-US" sz="1800" dirty="0" err="1"/>
              <a:t>VSCode</a:t>
            </a:r>
            <a:r>
              <a:rPr lang="en-US" sz="1800" dirty="0"/>
              <a:t>… 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Cross-platform development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Managing dependencies with </a:t>
            </a:r>
            <a:r>
              <a:rPr lang="en-US" sz="1800" dirty="0" err="1"/>
              <a:t>CMake</a:t>
            </a:r>
            <a:r>
              <a:rPr lang="en-US" sz="1800" dirty="0"/>
              <a:t> – installed and not installed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Testing with frameworks and coverage reports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Static and dynamic analysis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Installing and packaging using </a:t>
            </a:r>
            <a:r>
              <a:rPr lang="en-US" sz="1800" dirty="0" err="1"/>
              <a:t>CPack</a:t>
            </a:r>
            <a:endParaRPr lang="en-US" sz="1800" dirty="0"/>
          </a:p>
          <a:p>
            <a:pPr marL="285750" indent="-285750"/>
            <a:endParaRPr lang="en-US" sz="1800" dirty="0"/>
          </a:p>
          <a:p>
            <a:pPr marL="285750" indent="-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229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Summary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6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2273-5A4F-EDC5-3691-B672B6E2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6684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short summary of C</a:t>
            </a:r>
            <a:r>
              <a:rPr lang="en-US" dirty="0"/>
              <a:t>Make 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Cross-platform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Tons of documentation and references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CMake</a:t>
            </a:r>
            <a:r>
              <a:rPr lang="en-US" dirty="0"/>
              <a:t> is platform-independent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Manage as code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Pipeline the unit tests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Modern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Packaging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I</a:t>
            </a:r>
            <a:r>
              <a:rPr lang="en-US" dirty="0" err="1"/>
              <a:t>ndustry</a:t>
            </a:r>
            <a:r>
              <a:rPr lang="en-US" dirty="0"/>
              <a:t>-adopted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Supports most modern language features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Able to package and install the artifacts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Code instead of project files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Slides and code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2474351" y="2063119"/>
            <a:ext cx="724329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https://github.com/alexkushnir/corecpp_cmake_talk</a:t>
            </a:r>
            <a:endParaRPr lang="en-US" sz="1800" dirty="0"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AC2CBF28-07BD-EA2F-F688-AC4CB1CC0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344" y="2826619"/>
            <a:ext cx="3107737" cy="31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3"/>
                </a:solidFill>
              </a:rPr>
              <a:t>Modern C</a:t>
            </a:r>
            <a:r>
              <a:rPr lang="en-US" sz="4000" dirty="0">
                <a:solidFill>
                  <a:schemeClr val="accent3"/>
                </a:solidFill>
              </a:rPr>
              <a:t>M</a:t>
            </a:r>
            <a:r>
              <a:rPr lang="en" sz="4000" dirty="0">
                <a:solidFill>
                  <a:schemeClr val="accent3"/>
                </a:solidFill>
              </a:rPr>
              <a:t>ake for C++</a:t>
            </a:r>
            <a:endParaRPr sz="4000"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endParaRPr lang="en-US" sz="210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9849-1125-9120-EA06-E7BF88E8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87" y="2687425"/>
            <a:ext cx="4359731" cy="1315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005C3-CB39-F3F2-F133-0DD21CC7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69" y="3626244"/>
            <a:ext cx="4359731" cy="1315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76F2F-95F3-3844-1A8F-2E527F88C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294" y="4331099"/>
            <a:ext cx="4359731" cy="1315626"/>
          </a:xfrm>
          <a:prstGeom prst="rect">
            <a:avLst/>
          </a:prstGeom>
        </p:spPr>
      </p:pic>
      <p:pic>
        <p:nvPicPr>
          <p:cNvPr id="13" name="Picture 12" descr="A person standing in front of a book&#10;&#10;Description automatically generated">
            <a:extLst>
              <a:ext uri="{FF2B5EF4-FFF2-40B4-BE49-F238E27FC236}">
                <a16:creationId xmlns:a16="http://schemas.microsoft.com/office/drawing/2014/main" id="{1CAD3C2C-A106-48B5-B884-0ECE3AEB1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762" y="2590105"/>
            <a:ext cx="1965694" cy="2424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446FB-A3DB-87C0-3DBE-B5FBE0F49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66" y="5242848"/>
            <a:ext cx="3353268" cy="933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3295F1-662A-1F2E-1D65-275F27A552BA}"/>
              </a:ext>
            </a:extLst>
          </p:cNvPr>
          <p:cNvSpPr txBox="1"/>
          <p:nvPr/>
        </p:nvSpPr>
        <p:spPr>
          <a:xfrm>
            <a:off x="8527549" y="5267925"/>
            <a:ext cx="172938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8"/>
              </a:rPr>
              <a:t>Click to purchase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85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164124" y="3084636"/>
            <a:ext cx="4086971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Drop me an e-mail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Connect with me on LinkedIn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1123750" y="1964975"/>
            <a:ext cx="860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CREDITS.</a:t>
            </a:r>
            <a:endParaRPr sz="5100"/>
          </a:p>
        </p:txBody>
      </p:sp>
      <p:sp>
        <p:nvSpPr>
          <p:cNvPr id="869" name="Google Shape;869;p44"/>
          <p:cNvSpPr txBox="1">
            <a:spLocks noGrp="1"/>
          </p:cNvSpPr>
          <p:nvPr>
            <p:ph type="body" idx="1"/>
          </p:nvPr>
        </p:nvSpPr>
        <p:spPr>
          <a:xfrm>
            <a:off x="1123894" y="2965625"/>
            <a:ext cx="8608200" cy="206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400"/>
              <a:t>Sample 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Fonts used in this presentation: Roboto Mono and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Roboto Bold</a:t>
            </a:r>
            <a:endParaRPr/>
          </a:p>
        </p:txBody>
      </p:sp>
      <p:grpSp>
        <p:nvGrpSpPr>
          <p:cNvPr id="870" name="Google Shape;870;p44"/>
          <p:cNvGrpSpPr/>
          <p:nvPr/>
        </p:nvGrpSpPr>
        <p:grpSpPr>
          <a:xfrm>
            <a:off x="963121" y="1592209"/>
            <a:ext cx="635280" cy="147600"/>
            <a:chOff x="2147366" y="4139382"/>
            <a:chExt cx="635280" cy="147600"/>
          </a:xfrm>
        </p:grpSpPr>
        <p:sp>
          <p:nvSpPr>
            <p:cNvPr id="871" name="Google Shape;871;p4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6089056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3"/>
                </a:solidFill>
              </a:rPr>
              <a:t>About Biosense Webster</a:t>
            </a:r>
            <a:endParaRPr sz="4000"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 dirty="0">
                <a:solidFill>
                  <a:schemeClr val="accent3"/>
                </a:solidFill>
              </a:rPr>
              <a:t>A global leader in treating complex arrhythmias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Part of the Johnson and Johnson MedTech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Large software group of professionals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Stack – C++/C#, Windows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FE799B9-AF47-CD59-B0E8-764980D0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64" y="2721812"/>
            <a:ext cx="3328286" cy="15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6089056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3"/>
                </a:solidFill>
              </a:rPr>
              <a:t>Work with me</a:t>
            </a:r>
            <a:endParaRPr sz="4000"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504432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 dirty="0">
                <a:solidFill>
                  <a:schemeClr val="accent3"/>
                </a:solidFill>
              </a:rPr>
              <a:t>We are always hiring</a:t>
            </a:r>
          </a:p>
          <a:p>
            <a:pPr marL="342900"/>
            <a:r>
              <a:rPr lang="en-US" sz="2100" dirty="0" err="1">
                <a:solidFill>
                  <a:schemeClr val="accent3"/>
                </a:solidFill>
              </a:rPr>
              <a:t>Yokneam</a:t>
            </a:r>
            <a:r>
              <a:rPr lang="en-US" sz="2100" dirty="0">
                <a:solidFill>
                  <a:schemeClr val="accent3"/>
                </a:solidFill>
              </a:rPr>
              <a:t>-based, hybrid mode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Scan the QR code to apply</a:t>
            </a:r>
          </a:p>
          <a:p>
            <a:pPr marL="342900"/>
            <a:endParaRPr lang="en-US" sz="2100" dirty="0">
              <a:solidFill>
                <a:schemeClr val="accent3"/>
              </a:solidFill>
            </a:endParaRPr>
          </a:p>
        </p:txBody>
      </p:sp>
      <p:pic>
        <p:nvPicPr>
          <p:cNvPr id="4" name="Picture 3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2F116885-FACE-1669-C95C-A5898CB6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403" y="2601884"/>
            <a:ext cx="2317865" cy="23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3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sz="6000">
                <a:solidFill>
                  <a:schemeClr val="accent2"/>
                </a:solidFill>
              </a:rPr>
              <a:t>CONTENTS.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CMake</a:t>
            </a:r>
            <a:r>
              <a:rPr lang="en-US" dirty="0"/>
              <a:t> in a nutshell</a:t>
            </a:r>
            <a:endParaRPr dirty="0"/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Understanding the process</a:t>
            </a:r>
            <a:endParaRPr dirty="0"/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Testing with CMake</a:t>
            </a:r>
            <a:endParaRPr dirty="0"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For further reading</a:t>
            </a:r>
            <a:endParaRPr dirty="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Working with C++20 modules</a:t>
            </a:r>
            <a:endParaRPr dirty="0"/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" dirty="0"/>
              <a:t>An open-source(BSD-3-Clause), cross-platform family of tools designed to build, test and package software 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 err="1"/>
              <a:t>CMake</a:t>
            </a:r>
            <a:r>
              <a:rPr lang="en-US" sz="5800" dirty="0"/>
              <a:t> in a nutshell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History of  C</a:t>
            </a:r>
            <a:r>
              <a:rPr lang="en-US" sz="6000" dirty="0">
                <a:solidFill>
                  <a:schemeClr val="accent3"/>
                </a:solidFill>
              </a:rPr>
              <a:t>M</a:t>
            </a:r>
            <a:r>
              <a:rPr lang="en" sz="6000" dirty="0">
                <a:solidFill>
                  <a:schemeClr val="accent3"/>
                </a:solidFill>
              </a:rPr>
              <a:t>ake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965475"/>
            <a:ext cx="8865600" cy="20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Development began in 1999</a:t>
            </a:r>
          </a:p>
          <a:p>
            <a:pPr marL="285750" indent="-285750"/>
            <a:r>
              <a:rPr lang="en-US" dirty="0"/>
              <a:t>Was funded by US National Library of Medicine</a:t>
            </a:r>
          </a:p>
          <a:p>
            <a:pPr marL="285750" indent="-285750"/>
            <a:r>
              <a:rPr lang="en-US" dirty="0"/>
              <a:t>Inspired by </a:t>
            </a:r>
            <a:r>
              <a:rPr lang="en-US" dirty="0" err="1"/>
              <a:t>pcmaker</a:t>
            </a:r>
            <a:r>
              <a:rPr lang="en-US" dirty="0"/>
              <a:t> – a tool converting </a:t>
            </a:r>
            <a:r>
              <a:rPr lang="en-US" dirty="0" err="1"/>
              <a:t>Makefiles</a:t>
            </a:r>
            <a:r>
              <a:rPr lang="en-US" dirty="0"/>
              <a:t> to </a:t>
            </a:r>
            <a:r>
              <a:rPr lang="en-US" dirty="0" err="1"/>
              <a:t>Nmake</a:t>
            </a:r>
            <a:endParaRPr lang="en-US" dirty="0"/>
          </a:p>
          <a:p>
            <a:pPr marL="285750" indent="-285750"/>
            <a:r>
              <a:rPr lang="en-US" dirty="0"/>
              <a:t>Version 3 was released in 2014 and considered as the beginning of “Modern </a:t>
            </a:r>
            <a:r>
              <a:rPr lang="en-US" dirty="0" err="1"/>
              <a:t>CMake</a:t>
            </a:r>
            <a:r>
              <a:rPr lang="en-US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Key features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Separate build tree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Keeps track and recompiles all dependencies of a given sub-module if its sources were changed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Dependency management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160094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Ability to build, test, package and install – all in one package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63060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One-stop shop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29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dirty="0"/>
              <a:t>Ability to place compiler outputs into a build tree which is located outside of the source tree</a:t>
            </a:r>
          </a:p>
          <a:p>
            <a:pPr marL="285750" indent="-285750">
              <a:lnSpc>
                <a:spcPct val="100000"/>
              </a:lnSpc>
            </a:pPr>
            <a:r>
              <a:rPr lang="en" dirty="0"/>
              <a:t>Enables multiple builds from the same source and multi-platform compilation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986</Words>
  <Application>Microsoft Office PowerPoint</Application>
  <PresentationFormat>Widescreen</PresentationFormat>
  <Paragraphs>165</Paragraphs>
  <Slides>31</Slides>
  <Notes>31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Aldrich</vt:lpstr>
      <vt:lpstr>Roboto Mono</vt:lpstr>
      <vt:lpstr>Calibri</vt:lpstr>
      <vt:lpstr>Abril Fatface</vt:lpstr>
      <vt:lpstr>Roboto</vt:lpstr>
      <vt:lpstr>SlidesMania</vt:lpstr>
      <vt:lpstr>CMake – a magic tool for build management</vt:lpstr>
      <vt:lpstr>About me</vt:lpstr>
      <vt:lpstr>Modern CMake for C++</vt:lpstr>
      <vt:lpstr>About Biosense Webster</vt:lpstr>
      <vt:lpstr>Work with me</vt:lpstr>
      <vt:lpstr>06</vt:lpstr>
      <vt:lpstr>CMake in a nutshell</vt:lpstr>
      <vt:lpstr>History of  CMake</vt:lpstr>
      <vt:lpstr>Key features</vt:lpstr>
      <vt:lpstr>Several alternatives</vt:lpstr>
      <vt:lpstr>So…why CMake?</vt:lpstr>
      <vt:lpstr>Understanding the process</vt:lpstr>
      <vt:lpstr>The build process stages</vt:lpstr>
      <vt:lpstr>Let’s see some CODE!  </vt:lpstr>
      <vt:lpstr>Working with C++20 modules</vt:lpstr>
      <vt:lpstr>Using C++20 modules</vt:lpstr>
      <vt:lpstr>Let’s see some CODE!  </vt:lpstr>
      <vt:lpstr>Let’s see some CMakeLists!  </vt:lpstr>
      <vt:lpstr>Testing with CMake</vt:lpstr>
      <vt:lpstr>Why CTest?</vt:lpstr>
      <vt:lpstr>Organizing the unit tests</vt:lpstr>
      <vt:lpstr>Let’s see some TEST CODE!  </vt:lpstr>
      <vt:lpstr>Let’s see some CMakeLists!  </vt:lpstr>
      <vt:lpstr>Testing frameworks</vt:lpstr>
      <vt:lpstr>For further reading</vt:lpstr>
      <vt:lpstr>What else?</vt:lpstr>
      <vt:lpstr>Summary</vt:lpstr>
      <vt:lpstr>A short summary of CMake </vt:lpstr>
      <vt:lpstr>Slides and code</vt:lpstr>
      <vt:lpstr>THANK YOU!</vt:lpstr>
      <vt:lpstr>CREDITS.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 – a magic tool for build management</dc:title>
  <dc:creator>Kushnir, Alexander [BWIIL]</dc:creator>
  <cp:lastModifiedBy>Kushnir, Alexander [BWIIL]</cp:lastModifiedBy>
  <cp:revision>3</cp:revision>
  <dcterms:modified xsi:type="dcterms:W3CDTF">2024-06-13T17:12:19Z</dcterms:modified>
</cp:coreProperties>
</file>